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1" r:id="rId4"/>
    <p:sldId id="266" r:id="rId5"/>
    <p:sldId id="265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B4AA0-A000-48F6-A498-F54417FE5205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E4D58-DCE6-4947-8494-8EF0CE559C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65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West Cumbria Maternity Voices – Nat Maternity review concept began talking about this in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4D58-DCE6-4947-8494-8EF0CE559C0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63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West Cumbria Maternity Voices Online Discussion Board – conversation about hubs picked up online, (where above comment received), and in Maternity Voices meetings, out in parent groups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Services that women and families said they would like designed into maternity hubs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umbria</a:t>
            </a:r>
            <a:r>
              <a:rPr lang="en-GB" dirty="0"/>
              <a:t> Service User – quote re – </a:t>
            </a:r>
            <a:r>
              <a:rPr lang="en-GB" dirty="0" err="1"/>
              <a:t>birthroom</a:t>
            </a:r>
            <a:r>
              <a:rPr lang="en-GB" dirty="0"/>
              <a:t> in hub WITH POOL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Breastfeeding Support – frequently mentioned - important service for community hubs– local support (concern over loss of </a:t>
            </a:r>
            <a:r>
              <a:rPr lang="en-GB" dirty="0" err="1"/>
              <a:t>b/f</a:t>
            </a:r>
            <a:r>
              <a:rPr lang="en-GB" dirty="0"/>
              <a:t> groups in rural and towns  Egremont, Gosforth….)</a:t>
            </a:r>
          </a:p>
          <a:p>
            <a:r>
              <a:rPr lang="en-GB" dirty="0"/>
              <a:t>There was some pragmatism about the fact that services such as scanning couldn’t be available in every location</a:t>
            </a:r>
          </a:p>
          <a:p>
            <a:r>
              <a:rPr lang="en-GB" dirty="0"/>
              <a:t>Only one Mum spoke about ‘virtual’ hubs, majority envisioned physical hubs and were interested in where they would be.</a:t>
            </a:r>
          </a:p>
          <a:p>
            <a:r>
              <a:rPr lang="en-GB" dirty="0"/>
              <a:t>Greater involvement likely when there are some tangible outline options to consider rather than a concept.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4D58-DCE6-4947-8494-8EF0CE559C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05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What it feels and looks like important – comfortable – and somewhere you want to be as a Mum or parent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Twins and multiples group – talking about Community Hubs services and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4D58-DCE6-4947-8494-8EF0CE559C0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3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West Cumbria Twins and Multiples Group:  Access for parents of twins is a consideration – larger buggies, harder for a single person to carry/ lift car seats, and buggies down steps etc, in out of car, on off bus, and harder to keep eye on young toddler children.  </a:t>
            </a:r>
          </a:p>
          <a:p>
            <a:r>
              <a:rPr lang="en-GB" dirty="0"/>
              <a:t>Local is important, if they are to be a drop in resource.</a:t>
            </a:r>
          </a:p>
          <a:p>
            <a:endParaRPr lang="en-GB" dirty="0"/>
          </a:p>
          <a:p>
            <a:r>
              <a:rPr lang="en-GB" dirty="0"/>
              <a:t>Mums spoke of </a:t>
            </a:r>
            <a:r>
              <a:rPr lang="en-GB" dirty="0" err="1"/>
              <a:t>b/f</a:t>
            </a:r>
            <a:r>
              <a:rPr lang="en-GB" dirty="0"/>
              <a:t> group services not used because access difficult</a:t>
            </a:r>
          </a:p>
          <a:p>
            <a:endParaRPr lang="en-GB" dirty="0"/>
          </a:p>
          <a:p>
            <a:r>
              <a:rPr lang="en-GB" dirty="0"/>
              <a:t>Parking big item for women and families and related to usage of service.</a:t>
            </a:r>
          </a:p>
          <a:p>
            <a:r>
              <a:rPr lang="en-GB" dirty="0"/>
              <a:t>Cost a factor too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4D58-DCE6-4947-8494-8EF0CE559C0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5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Via on-line discussion group here is One Mum’s vision of a local Community Maternity Hub and how it could improve her experience of care. </a:t>
            </a:r>
          </a:p>
          <a:p>
            <a:r>
              <a:rPr lang="en-GB" dirty="0"/>
              <a:t>??Mention about the Powys Maternity Hubs – strong relational based care with team of midwives….??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E4D58-DCE6-4947-8494-8EF0CE559C0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27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AC21-6CC7-4FE2-B264-8337399D3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BD306-8585-470E-A091-483DF26D3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51BBC-8481-44D0-A2D2-CD2EB472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C5C76-4A57-4C13-8B25-829C760EF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543B5-EF15-4F56-A0DD-CB29A1D3A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1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C7F07-9557-4F25-8FD7-0B854ED6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2B0508-75CA-49E3-B9E0-FBD50334D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F0BB1-C996-4608-BC48-6923E756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25E73-FE49-47A0-B2BD-933509F8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FD611-3B60-4E8E-944E-7E8C9FB0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00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A90ABA-4BFA-47B1-A076-E2A5AC67C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E32C9-327B-4AA7-9032-AEBCB92A9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13F3-8B9C-4631-8742-7A53F32E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D2C1F-EDF7-47D5-9F79-717B4A64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E5533-A824-4099-B836-4CD5D2B6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00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F2ED-5562-437F-8A59-0F0BED57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D95B-F9D0-4427-A4F8-53E5C864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8FA2-F0EB-461B-960B-EBD9C30F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F997D-5AD0-40F5-8364-6A66F2EE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57DBC-B9B0-40B4-B34C-1B98B1BC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7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4B6E4-9301-481B-A87E-1DE06ACC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9ABA-0850-470B-AD7D-8A48D5D46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FBC09-73F4-49E8-917B-1E2F6204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522B3-E5B9-4E41-BAE2-3AFEC68B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16533-8185-42E7-9668-38E819FA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1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987E-A91C-4310-96C3-58A8F25B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DC39A-408D-41B3-BC98-97E3E2E70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842DA-7C67-4DCD-9196-CF44DB50C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24CC2-A0CD-443D-91C9-AAB35C60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63EBD-42C0-4D2D-99CB-892709BBD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15238-33A4-46FD-80E1-947F7B88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FBE5-3853-4C62-BB90-93E163DB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C9657-30B4-4357-8FBE-6EAE8B6DC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98C9F-DF06-446F-AC47-886A229E0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A72AB0-13D3-43DF-81B3-64F3BD6EF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2074B0-966F-45CC-8150-F308362BB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708DD-71DF-4987-BE1A-D087A9C5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9BF5F-767C-49F5-952C-6F7A319F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72A1C-C421-4399-9B6E-665D450D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7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841F0-B4A5-4EF5-AF74-73287632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F3DB70-AA0C-4D66-87FC-1D1972A7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9F8B0-4F79-460C-A8B2-EFB6B30C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98381-8698-43D6-889F-9EC925BB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1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2F740E-837D-4763-A37A-1BF32AA1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2B72B-EF2C-4FD0-A703-19D7E85E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334DA-9C4C-416F-9901-BD85F1B9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90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58320-35DF-48E3-A65F-D21BF753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13C69-D793-4FB7-BAD5-90AEEB01D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41DD8-7FC1-49FC-A3C9-A99BCB382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BA814-1F16-4F42-921B-AC60D8DB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C2C08-164E-4954-9C01-B72118C0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48969-D0C5-4419-8965-BFCC110E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7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D719-1536-4B7B-9EFA-648C66FC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FFF04-69BE-4AE2-AFEB-5ABFCF934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1EE70-E46E-4E03-8BAD-2FF55FA32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98729-C65B-43D1-B36D-F41D43E8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87A77-8EA0-4272-8E6D-3780E823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CB2E1-451E-4F67-B957-535C8A12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3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472C6-96F6-4AD5-9314-3A83811E6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353D8-9C49-4BB6-83F5-4B8EE03DD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8C9C5-69E0-4E35-B24D-00ED15267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64228-9EE4-4BF6-88C2-F3EDDFE1A677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DEDE-7B33-44C7-8A3A-86EAB985B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1690-6F3F-4C30-B62B-97D6CE57F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DBBF-EF21-431F-B97C-2ADC9691EE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8780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407297"/>
            <a:ext cx="10961914" cy="3769665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/>
              <a:t>BETTER BIRTHS: COMMUNITY MATERNITY HUBS</a:t>
            </a:r>
          </a:p>
          <a:p>
            <a:pPr marL="0" indent="0" algn="ctr">
              <a:buNone/>
            </a:pPr>
            <a:r>
              <a:rPr lang="en-GB" sz="4000" dirty="0"/>
              <a:t>Created with me not for me…..</a:t>
            </a:r>
          </a:p>
          <a:p>
            <a:pPr marL="0" indent="0" algn="ctr">
              <a:buNone/>
            </a:pPr>
            <a:r>
              <a:rPr lang="en-GB" sz="4000" dirty="0"/>
              <a:t>What women &amp; partners have told us so far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634065" y="457200"/>
            <a:ext cx="5297648" cy="14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1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				</a:t>
            </a:r>
            <a:br>
              <a:rPr lang="en-GB" dirty="0"/>
            </a:br>
            <a:r>
              <a:rPr lang="en-GB" dirty="0"/>
              <a:t>BETTER BIRTHS: </a:t>
            </a:r>
            <a:br>
              <a:rPr lang="en-GB" dirty="0"/>
            </a:br>
            <a:r>
              <a:rPr lang="en-GB" dirty="0"/>
              <a:t>COMMUNITY MATERNITY HUBS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OK – What is a hub?  – National Maternity Review ‘Better Births’?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152F0-39B5-4838-B053-70B7CAF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98222" cy="4814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"Community Hubs we have already got that in a way - midwife antenatal clinics in GP practices“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“Where would they be?”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"It's like </a:t>
            </a:r>
            <a:r>
              <a:rPr lang="en-GB" dirty="0" err="1">
                <a:solidFill>
                  <a:schemeClr val="accent1">
                    <a:lumMod val="75000"/>
                  </a:schemeClr>
                </a:solidFill>
              </a:rPr>
              <a:t>Helme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 Chase in a way" 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“They sound good”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64066" y="136252"/>
            <a:ext cx="4606356" cy="9311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E2FD62-9798-4236-9ADA-0D471C2B0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70" y="3046803"/>
            <a:ext cx="5042030" cy="313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8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				</a:t>
            </a:r>
            <a:br>
              <a:rPr lang="en-GB" dirty="0"/>
            </a:br>
            <a:r>
              <a:rPr lang="en-GB" dirty="0"/>
              <a:t>BETTER BIRTHS: </a:t>
            </a:r>
            <a:br>
              <a:rPr lang="en-GB" dirty="0"/>
            </a:br>
            <a:r>
              <a:rPr lang="en-GB" dirty="0"/>
              <a:t>COMMUNITY MATERNITY HUBS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9834" y="1575303"/>
            <a:ext cx="5541145" cy="4997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Services</a:t>
            </a:r>
          </a:p>
          <a:p>
            <a:r>
              <a:rPr lang="en-GB" dirty="0"/>
              <a:t>Breast feeding support - including in rural areas</a:t>
            </a:r>
          </a:p>
          <a:p>
            <a:r>
              <a:rPr lang="en-GB" dirty="0"/>
              <a:t>Parentcraft</a:t>
            </a:r>
          </a:p>
          <a:p>
            <a:r>
              <a:rPr lang="en-GB" dirty="0"/>
              <a:t>Baby Clinics</a:t>
            </a:r>
          </a:p>
          <a:p>
            <a:r>
              <a:rPr lang="en-GB" dirty="0"/>
              <a:t>Parenting and baby workshops could be held in community hubs (</a:t>
            </a:r>
            <a:r>
              <a:rPr lang="en-GB" dirty="0" err="1"/>
              <a:t>ie</a:t>
            </a:r>
            <a:r>
              <a:rPr lang="en-GB" dirty="0"/>
              <a:t>. Baby Calm; yoga; massage; hypnobirthing)</a:t>
            </a:r>
          </a:p>
          <a:p>
            <a:r>
              <a:rPr lang="en-GB" dirty="0"/>
              <a:t>Peer to Peer Support PNMH &amp; B/F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152F0-39B5-4838-B053-70B7CAF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98222" cy="4814872"/>
          </a:xfrm>
        </p:spPr>
        <p:txBody>
          <a:bodyPr>
            <a:normAutofit/>
          </a:bodyPr>
          <a:lstStyle/>
          <a:p>
            <a:r>
              <a:rPr lang="en-GB" dirty="0"/>
              <a:t>Perinatal Mental Health services</a:t>
            </a:r>
          </a:p>
          <a:p>
            <a:r>
              <a:rPr lang="en-GB" dirty="0"/>
              <a:t>Homebirth service </a:t>
            </a:r>
            <a:r>
              <a:rPr lang="en-GB" dirty="0" err="1"/>
              <a:t>ie</a:t>
            </a:r>
            <a:r>
              <a:rPr lang="en-GB" dirty="0"/>
              <a:t>. ‘1:1 Care’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" Maternity Hubs - with 1 birthing room with pool would be attractive"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64066" y="136252"/>
            <a:ext cx="4606356" cy="931178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5A7E73D-1A1D-4301-A1CA-F7A12944E54D}"/>
              </a:ext>
            </a:extLst>
          </p:cNvPr>
          <p:cNvSpPr/>
          <p:nvPr/>
        </p:nvSpPr>
        <p:spPr>
          <a:xfrm>
            <a:off x="6234845" y="2845650"/>
            <a:ext cx="5477321" cy="813308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775390-E4AB-4188-891E-DC047445A3B4}"/>
              </a:ext>
            </a:extLst>
          </p:cNvPr>
          <p:cNvSpPr/>
          <p:nvPr/>
        </p:nvSpPr>
        <p:spPr>
          <a:xfrm>
            <a:off x="775555" y="5808703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A2B4E3-350F-4014-B45B-C53F904DDF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0256" y="3978582"/>
            <a:ext cx="3781941" cy="234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2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				</a:t>
            </a:r>
            <a:br>
              <a:rPr lang="en-GB" dirty="0"/>
            </a:br>
            <a:r>
              <a:rPr lang="en-GB" dirty="0"/>
              <a:t>BETTER BIRTHS: </a:t>
            </a:r>
            <a:br>
              <a:rPr lang="en-GB" dirty="0"/>
            </a:br>
            <a:r>
              <a:rPr lang="en-GB" dirty="0"/>
              <a:t>COMMUNITY MATERNITY HUBS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Facilities &amp; Environment</a:t>
            </a:r>
          </a:p>
          <a:p>
            <a:pPr marL="0" indent="0">
              <a:buNone/>
            </a:pPr>
            <a:r>
              <a:rPr lang="en-GB" dirty="0"/>
              <a:t>Bright, pleasant “somewhere you want to be”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152F0-39B5-4838-B053-70B7CAF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98222" cy="4814872"/>
          </a:xfrm>
        </p:spPr>
        <p:txBody>
          <a:bodyPr>
            <a:normAutofit/>
          </a:bodyPr>
          <a:lstStyle/>
          <a:p>
            <a:r>
              <a:rPr lang="en-GB" dirty="0"/>
              <a:t>Hot drinks available/ Comfortable social space for talking</a:t>
            </a:r>
          </a:p>
          <a:p>
            <a:r>
              <a:rPr lang="en-GB" dirty="0"/>
              <a:t>Child friendly space/ Creche</a:t>
            </a:r>
          </a:p>
          <a:p>
            <a:r>
              <a:rPr lang="en-GB" dirty="0"/>
              <a:t>Space for prams indoors</a:t>
            </a:r>
          </a:p>
          <a:p>
            <a:r>
              <a:rPr lang="en-GB" dirty="0"/>
              <a:t>Easy access into build from car park </a:t>
            </a:r>
          </a:p>
          <a:p>
            <a:r>
              <a:rPr lang="en-GB" dirty="0"/>
              <a:t>Welcoming Feeling</a:t>
            </a:r>
          </a:p>
          <a:p>
            <a:r>
              <a:rPr lang="en-GB" dirty="0"/>
              <a:t>Space for parent groups</a:t>
            </a:r>
          </a:p>
          <a:p>
            <a:r>
              <a:rPr lang="en-GB" dirty="0"/>
              <a:t>Birthing room with pool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64066" y="136252"/>
            <a:ext cx="4606356" cy="9311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8CFC08-8AE3-45B9-B29C-D20DA8571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8901" y="3429000"/>
            <a:ext cx="3471909" cy="26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9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				</a:t>
            </a:r>
            <a:br>
              <a:rPr lang="en-GB" dirty="0"/>
            </a:br>
            <a:r>
              <a:rPr lang="en-GB" dirty="0"/>
              <a:t>BETTER BIRTHS: </a:t>
            </a:r>
            <a:br>
              <a:rPr lang="en-GB" dirty="0"/>
            </a:br>
            <a:r>
              <a:rPr lang="en-GB" dirty="0"/>
              <a:t>COMMUNITY MATERNITY HUBS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4194" y="1620175"/>
            <a:ext cx="5262239" cy="51490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Access &amp; Location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“Needs to be near where you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 live”. </a:t>
            </a:r>
            <a:endParaRPr lang="en-GB" dirty="0"/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"Parking is always an issue! Parking at GP surgeries mostly poor, if maternity hubs had good parking access that would be an improvement &amp; encourage use.” 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			Free parking   </a:t>
            </a:r>
          </a:p>
          <a:p>
            <a:pPr marL="0" indent="0">
              <a:buNone/>
            </a:pPr>
            <a:endParaRPr lang="en-GB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Wouldn’t want to see all hubs in a Hospital, should be a mix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152F0-39B5-4838-B053-70B7CAF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6858"/>
            <a:ext cx="5698222" cy="50336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>
                <a:solidFill>
                  <a:schemeClr val="accent1">
                    <a:lumMod val="75000"/>
                  </a:schemeClr>
                </a:solidFill>
              </a:rPr>
              <a:t>“you can get there and use service you need without the getting there taking up a big chunk of your morning or afternoon”</a:t>
            </a:r>
          </a:p>
          <a:p>
            <a:r>
              <a:rPr lang="en-GB" dirty="0"/>
              <a:t>Local</a:t>
            </a:r>
          </a:p>
          <a:p>
            <a:r>
              <a:rPr lang="en-GB" dirty="0"/>
              <a:t>Need to be able to get in and out of a Community Hub easily. </a:t>
            </a:r>
          </a:p>
          <a:p>
            <a:r>
              <a:rPr lang="en-GB" dirty="0"/>
              <a:t>For those travelling by bus building needs to be convenient to bus stop.</a:t>
            </a:r>
          </a:p>
          <a:p>
            <a:r>
              <a:rPr lang="en-GB" dirty="0"/>
              <a:t>For car users Car park close to entrance to building important for some families.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64066" y="136252"/>
            <a:ext cx="4606356" cy="931178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FDC2E70-C6D1-41B2-801D-81F8907E7596}"/>
              </a:ext>
            </a:extLst>
          </p:cNvPr>
          <p:cNvSpPr/>
          <p:nvPr/>
        </p:nvSpPr>
        <p:spPr>
          <a:xfrm>
            <a:off x="784194" y="3098308"/>
            <a:ext cx="5039557" cy="173114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7B9993B-5186-4572-AB26-8CE945810944}"/>
              </a:ext>
            </a:extLst>
          </p:cNvPr>
          <p:cNvSpPr/>
          <p:nvPr/>
        </p:nvSpPr>
        <p:spPr>
          <a:xfrm>
            <a:off x="784194" y="2132289"/>
            <a:ext cx="4524653" cy="83729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9C3C496B-48F8-4DD5-A77D-2A11A9D95806}"/>
              </a:ext>
            </a:extLst>
          </p:cNvPr>
          <p:cNvSpPr/>
          <p:nvPr/>
        </p:nvSpPr>
        <p:spPr>
          <a:xfrm>
            <a:off x="6172200" y="1542966"/>
            <a:ext cx="5698222" cy="1484319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65658FE-3A73-45E0-A3EC-C75B16F90819}"/>
              </a:ext>
            </a:extLst>
          </p:cNvPr>
          <p:cNvSpPr/>
          <p:nvPr/>
        </p:nvSpPr>
        <p:spPr>
          <a:xfrm>
            <a:off x="3500761" y="4903518"/>
            <a:ext cx="2011532" cy="66861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E02EECFA-1344-48DB-90BD-7C4BED27DA60}"/>
              </a:ext>
            </a:extLst>
          </p:cNvPr>
          <p:cNvSpPr/>
          <p:nvPr/>
        </p:nvSpPr>
        <p:spPr>
          <a:xfrm>
            <a:off x="874081" y="5850383"/>
            <a:ext cx="4949670" cy="790113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0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F98C3-E4FA-4E4B-BDDF-935B28AC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351"/>
            <a:ext cx="10515600" cy="121624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					</a:t>
            </a:r>
            <a:br>
              <a:rPr lang="en-GB" dirty="0"/>
            </a:br>
            <a:r>
              <a:rPr lang="en-GB" dirty="0"/>
              <a:t>BETTER BIRTHS: </a:t>
            </a:r>
            <a:br>
              <a:rPr lang="en-GB" dirty="0"/>
            </a:br>
            <a:r>
              <a:rPr lang="en-GB" dirty="0"/>
              <a:t>COMMUNITY MATERNITY HUBS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37371-73CD-4072-87B7-7D6794B36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541" y="1553590"/>
            <a:ext cx="5181600" cy="46233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“I would love a community hub to be developed in my area (Cockermouth) and others in Cumbria. I think it would be most successful if coordinated and consulted through the teams based with community midwives, health visitors, NCT and MSLC.”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“It would work best at the Cockermouth Community Hospital, as this is were the community midwives are based and a number of GP surgeries; there is also ample parking for easy access with children.” </a:t>
            </a:r>
          </a:p>
          <a:p>
            <a:pPr marL="0" indent="0" algn="ctr">
              <a:buNone/>
            </a:pP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F152F0-39B5-4838-B053-70B7CAFE5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542203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“Breastfeeding support, ultrasounds (for reduced travel to Whitehaven), play/activity area for my other small children so that the experience is more supportive of my needs.”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“I am not aware of this coordinated support yet in my area, but individually the community midwives, health visitors etc are superb. However I had VERY little breastfeeding support via the NHS.”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1D3D8-5852-4937-B6BA-B211111C82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74998" y="136252"/>
            <a:ext cx="4395424" cy="931178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EDBF5778-3F1F-49F5-8E8E-0DBE00235DF3}"/>
              </a:ext>
            </a:extLst>
          </p:cNvPr>
          <p:cNvSpPr/>
          <p:nvPr/>
        </p:nvSpPr>
        <p:spPr>
          <a:xfrm>
            <a:off x="686541" y="1553590"/>
            <a:ext cx="5109839" cy="2077375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13D072FA-1CEE-4FC2-A228-96E97C0CF9A9}"/>
              </a:ext>
            </a:extLst>
          </p:cNvPr>
          <p:cNvSpPr/>
          <p:nvPr/>
        </p:nvSpPr>
        <p:spPr>
          <a:xfrm>
            <a:off x="686541" y="4208012"/>
            <a:ext cx="5181600" cy="175778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75BE6859-4FE9-4C68-8356-414CEFADEC92}"/>
              </a:ext>
            </a:extLst>
          </p:cNvPr>
          <p:cNvSpPr/>
          <p:nvPr/>
        </p:nvSpPr>
        <p:spPr>
          <a:xfrm>
            <a:off x="6323861" y="1617843"/>
            <a:ext cx="5194176" cy="1553594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3B4141E4-BB10-4055-A5CC-84540DE40E06}"/>
              </a:ext>
            </a:extLst>
          </p:cNvPr>
          <p:cNvSpPr/>
          <p:nvPr/>
        </p:nvSpPr>
        <p:spPr>
          <a:xfrm>
            <a:off x="6284650" y="3686564"/>
            <a:ext cx="5233387" cy="175778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64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804</Words>
  <Application>Microsoft Office PowerPoint</Application>
  <PresentationFormat>Widescreen</PresentationFormat>
  <Paragraphs>90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</vt:lpstr>
      <vt:lpstr>       BETTER BIRTHS:  COMMUNITY MATERNITY HUBS  </vt:lpstr>
      <vt:lpstr>       BETTER BIRTHS:  COMMUNITY MATERNITY HUBS  </vt:lpstr>
      <vt:lpstr>       BETTER BIRTHS:  COMMUNITY MATERNITY HUBS  </vt:lpstr>
      <vt:lpstr>       BETTER BIRTHS:  COMMUNITY MATERNITY HUBS  </vt:lpstr>
      <vt:lpstr>       BETTER BIRTHS:  COMMUNITY MATERNITY HUBS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29</cp:revision>
  <dcterms:created xsi:type="dcterms:W3CDTF">2018-02-01T20:09:03Z</dcterms:created>
  <dcterms:modified xsi:type="dcterms:W3CDTF">2018-07-01T16:04:52Z</dcterms:modified>
</cp:coreProperties>
</file>